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72" r:id="rId7"/>
    <p:sldId id="283" r:id="rId8"/>
    <p:sldId id="28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100"/>
    <a:srgbClr val="F69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FCDF3-FCCF-4C8F-847D-84CB2E7585A7}" v="17" dt="2020-09-26T15:09:37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28657-B7D6-4F2F-A25C-6A191CFC4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C09340-7FD2-4CAE-8CEE-767B67D26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651AD7-93E3-4975-AB40-84FD440A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250A47-60A2-4ABE-A3DA-25852F8A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693E78-98DF-4EA5-B337-C0ECE34D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5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5B8FF-C615-410A-8496-76133F99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A356C5-224B-4A92-9AEB-15ED72CD2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AA250F-48CF-4CD0-9CF2-147DB82AE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74DBDB-32E7-48D7-A460-4B6E25AD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56D676-E3E4-4826-B543-04519F6B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6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B1679D4-692F-4062-A811-370E81A1F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489C97-46EB-43F8-A6C4-8BE5D2BF2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F8D85C-4719-4958-8B31-E293934C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22B02C-F04C-46C7-88C9-8FB6E6AD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DB25DC-B94E-4B1E-8092-3CFEC133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7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18525-5759-4996-A2B8-022C0EB2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0F9D38-5875-47BE-93A9-C4A238AE8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19943A-FF8C-42A0-B37E-B6240482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F31995-4F9A-4DE0-A415-83A00D06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1B7249-1564-44F9-BC49-D2B1202E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8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ED400-BCB0-49B4-81B6-C98FE77B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8C663E-D55A-4940-8EB7-A0A00F352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6D06EC-421F-493C-9280-809A1B64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66C697-0640-4591-831D-F7E3DFA7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138DA8-D353-4FFD-8B9D-5671FD96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3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DB8C7-C369-4B09-AA39-ADCAC753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4266AB-0746-4A48-B7A5-AE700065F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D86C5C-048C-4499-BE21-E5D83A4B1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B142E2-6BA6-4D7A-8BFA-6F03812A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3A6FCB-911C-4497-A032-5250424E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24DBE1-43C2-49AA-B791-CED6E288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37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3B35C-4E8D-4E95-858C-09E1E312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0BA911-24B1-4E13-A73E-7FD8A5F74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790885-A22E-45C1-8294-3B7B0C846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12C184B-6020-43A3-8FB2-6E88EDEB2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F0058A-1243-4E4B-B654-A3DD0089F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368280-726F-46B7-B3A4-70F4E146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6D7CD9C-B7BF-4976-8BE7-AFED954A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F9D57F8-7EB2-40BF-A190-AC0CF1D3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96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AF7C9-1A79-49BD-AA88-D7B3CBA83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0E96228-42EE-4448-931C-64102102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9DA141-660A-4EEC-B2A7-58C5AB9E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0A31410-C2DC-4C31-801C-D3F0CF31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32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34BEC3-025C-4737-B2BC-07F58CA6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B26619-0789-4EAA-A80F-6137D7C7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1783AE3-0916-4987-AFE1-1550308D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2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6AA0F-0A6D-43F1-BAB2-A32D4C75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E5DD20-B2D8-4D2D-B3F2-886348A49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7C88EF-6E4F-46BC-BB60-06F1BBEC0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2864A9-148E-4432-BEAC-878BBCC6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24666A-70EA-4D9F-A524-DD98E5D46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5ACDA0-60E1-4E77-968C-7E3F4267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6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B1695-6EB9-4082-B9BC-A3D43A2D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9506C6C-0C5C-4A4D-B186-B3801ABFC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C92632-A645-4806-8E80-981798CDD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6A18AD-EED3-4239-A8CA-C53BEB61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CD1730-C534-431C-92E5-8A225F46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A76448-5784-4DD7-94D7-FB26F883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52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29A4FD-AF1F-4343-820C-3B6494A8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728D65-8F2C-44EB-A12B-8BD179DC8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DFD9E5-C521-4D42-A33B-498324666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1E27-0FF8-4757-B248-7D655FE0C10A}" type="datetimeFigureOut">
              <a:rPr lang="nl-NL" smtClean="0"/>
              <a:t>18-12-2020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0A0A10-A30F-4BFF-A204-316172C61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0CBD7F-513C-4337-9AA0-03CA43296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4365-212D-4F92-AB49-5346A4397D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7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llectief Leren • Onderwijscommunity">
            <a:extLst>
              <a:ext uri="{FF2B5EF4-FFF2-40B4-BE49-F238E27FC236}">
                <a16:creationId xmlns:a16="http://schemas.microsoft.com/office/drawing/2014/main" id="{D55B2489-5240-4F7E-AFD5-E0D0C0640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33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C4A49A-286D-440E-9339-B81495584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nl-NL" sz="4800" dirty="0"/>
              <a:t>Collectief leren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F322CF-8CED-433B-AA49-670890D7C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nl-NL" sz="1300" dirty="0"/>
              <a:t>6.1 het ontstaan van de mens</a:t>
            </a:r>
          </a:p>
          <a:p>
            <a:pPr algn="l"/>
            <a:r>
              <a:rPr lang="nl-NL" sz="1300" dirty="0"/>
              <a:t>6.2 mens versus dier</a:t>
            </a:r>
          </a:p>
          <a:p>
            <a:pPr algn="l"/>
            <a:r>
              <a:rPr lang="nl-NL" sz="1300" dirty="0"/>
              <a:t>6.3 menselijk (kudde)gedrag</a:t>
            </a:r>
          </a:p>
          <a:p>
            <a:pPr algn="l"/>
            <a:r>
              <a:rPr lang="nl-NL" sz="1300" dirty="0"/>
              <a:t>Zelf aan de slag!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2321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6EC80F-43A9-4089-B154-62BD7BF6C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280159"/>
            <a:ext cx="5734974" cy="4756657"/>
          </a:xfrm>
        </p:spPr>
        <p:txBody>
          <a:bodyPr/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Sociobiologie</a:t>
            </a:r>
          </a:p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Leap</a:t>
            </a:r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forward</a:t>
            </a:r>
          </a:p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Continuïteitshypothese - Blombos Cave </a:t>
            </a:r>
          </a:p>
          <a:p>
            <a:endParaRPr lang="nl-NL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8CA5964-8003-45E0-B930-2B3E3695C520}"/>
              </a:ext>
            </a:extLst>
          </p:cNvPr>
          <p:cNvSpPr/>
          <p:nvPr/>
        </p:nvSpPr>
        <p:spPr>
          <a:xfrm>
            <a:off x="0" y="6176963"/>
            <a:ext cx="4102962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/>
              <a:t>6.1 het ontstaan van de mens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CED4CE2-7881-41F7-A452-D31F5BFB3AF8}"/>
              </a:ext>
            </a:extLst>
          </p:cNvPr>
          <p:cNvSpPr/>
          <p:nvPr/>
        </p:nvSpPr>
        <p:spPr>
          <a:xfrm>
            <a:off x="4102963" y="6176973"/>
            <a:ext cx="3986074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6.2 mens versus dier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CC8308E-8B53-4C0A-8049-0BE944A141C7}"/>
              </a:ext>
            </a:extLst>
          </p:cNvPr>
          <p:cNvSpPr/>
          <p:nvPr/>
        </p:nvSpPr>
        <p:spPr>
          <a:xfrm>
            <a:off x="8089037" y="6176973"/>
            <a:ext cx="4102963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6.3 menselijk (kudde)gedrag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95AD576-69A7-47A1-BEE5-156ED8127384}"/>
              </a:ext>
            </a:extLst>
          </p:cNvPr>
          <p:cNvSpPr txBox="1"/>
          <p:nvPr/>
        </p:nvSpPr>
        <p:spPr>
          <a:xfrm>
            <a:off x="213360" y="243840"/>
            <a:ext cx="573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Het ontstaan van de mens</a:t>
            </a:r>
          </a:p>
        </p:txBody>
      </p:sp>
      <p:pic>
        <p:nvPicPr>
          <p:cNvPr id="2" name="Picture 2" descr="Collectief Leren • Onderwijscommunity">
            <a:extLst>
              <a:ext uri="{FF2B5EF4-FFF2-40B4-BE49-F238E27FC236}">
                <a16:creationId xmlns:a16="http://schemas.microsoft.com/office/drawing/2014/main" id="{4542BC15-6DEC-464D-ADBB-CDCDEC3E1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06" y="2325950"/>
            <a:ext cx="5226450" cy="3484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63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>
            <a:extLst>
              <a:ext uri="{FF2B5EF4-FFF2-40B4-BE49-F238E27FC236}">
                <a16:creationId xmlns:a16="http://schemas.microsoft.com/office/drawing/2014/main" id="{E95AD576-69A7-47A1-BEE5-156ED8127384}"/>
              </a:ext>
            </a:extLst>
          </p:cNvPr>
          <p:cNvSpPr txBox="1"/>
          <p:nvPr/>
        </p:nvSpPr>
        <p:spPr>
          <a:xfrm>
            <a:off x="213360" y="243840"/>
            <a:ext cx="573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Mens versus dier</a:t>
            </a:r>
          </a:p>
        </p:txBody>
      </p:sp>
      <p:pic>
        <p:nvPicPr>
          <p:cNvPr id="3074" name="Picture 2" descr="Collectief Leren • Onderwijscommunity">
            <a:extLst>
              <a:ext uri="{FF2B5EF4-FFF2-40B4-BE49-F238E27FC236}">
                <a16:creationId xmlns:a16="http://schemas.microsoft.com/office/drawing/2014/main" id="{CDFE2815-1F88-46C8-8644-A1ED09D35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06" y="2325950"/>
            <a:ext cx="5226450" cy="3484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EF14673D-004C-4FFD-A3A4-A41253ED3156}"/>
              </a:ext>
            </a:extLst>
          </p:cNvPr>
          <p:cNvSpPr/>
          <p:nvPr/>
        </p:nvSpPr>
        <p:spPr>
          <a:xfrm>
            <a:off x="0" y="6176963"/>
            <a:ext cx="4102962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6.1 het ontstaan van de mens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93EA7E8-A2F9-46DB-B5CD-FCA879D32FF9}"/>
              </a:ext>
            </a:extLst>
          </p:cNvPr>
          <p:cNvSpPr/>
          <p:nvPr/>
        </p:nvSpPr>
        <p:spPr>
          <a:xfrm>
            <a:off x="4102963" y="6176973"/>
            <a:ext cx="3986074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/>
                </a:solidFill>
              </a:rPr>
              <a:t>6.2 mens versus dier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D0E9171-1414-4EE2-B5C6-9E6D757F8B45}"/>
              </a:ext>
            </a:extLst>
          </p:cNvPr>
          <p:cNvSpPr/>
          <p:nvPr/>
        </p:nvSpPr>
        <p:spPr>
          <a:xfrm>
            <a:off x="8089037" y="6176973"/>
            <a:ext cx="4102963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6.3 menselijk (kudde)gedrag</a:t>
            </a:r>
          </a:p>
        </p:txBody>
      </p:sp>
      <p:sp>
        <p:nvSpPr>
          <p:cNvPr id="21" name="Tijdelijke aanduiding voor inhoud 2">
            <a:extLst>
              <a:ext uri="{FF2B5EF4-FFF2-40B4-BE49-F238E27FC236}">
                <a16:creationId xmlns:a16="http://schemas.microsoft.com/office/drawing/2014/main" id="{D53C1842-2A77-4B47-A3C1-FBF627333967}"/>
              </a:ext>
            </a:extLst>
          </p:cNvPr>
          <p:cNvSpPr txBox="1">
            <a:spLocks/>
          </p:cNvSpPr>
          <p:nvPr/>
        </p:nvSpPr>
        <p:spPr>
          <a:xfrm>
            <a:off x="321076" y="1432559"/>
            <a:ext cx="5734974" cy="4756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denken </a:t>
            </a:r>
          </a:p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collectief leren</a:t>
            </a:r>
            <a:r>
              <a:rPr lang="nl-NL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/collectief geheugen</a:t>
            </a:r>
          </a:p>
          <a:p>
            <a:endParaRPr lang="nl-NL" sz="1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“Ook dieren kunnen denken, gebruiken gereedschappen, vertonen moreel gedrag, en hebben taal en cultuur.”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9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6EC80F-43A9-4089-B154-62BD7BF6C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280159"/>
            <a:ext cx="5734974" cy="4756657"/>
          </a:xfrm>
        </p:spPr>
        <p:txBody>
          <a:bodyPr/>
          <a:lstStyle/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Milgramexperiment</a:t>
            </a:r>
          </a:p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Conformeren</a:t>
            </a:r>
          </a:p>
          <a:p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bystander</a:t>
            </a:r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-effect </a:t>
            </a:r>
            <a:endParaRPr lang="nl-NL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 bewijskracht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2" descr="Collectief Leren • Onderwijscommunity">
            <a:extLst>
              <a:ext uri="{FF2B5EF4-FFF2-40B4-BE49-F238E27FC236}">
                <a16:creationId xmlns:a16="http://schemas.microsoft.com/office/drawing/2014/main" id="{2D9CC8E0-5939-46A8-A63B-484A5963C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006" y="2325950"/>
            <a:ext cx="5226450" cy="3484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76384235-DDFA-40B1-840D-56FF3045126E}"/>
              </a:ext>
            </a:extLst>
          </p:cNvPr>
          <p:cNvSpPr/>
          <p:nvPr/>
        </p:nvSpPr>
        <p:spPr>
          <a:xfrm>
            <a:off x="0" y="6176963"/>
            <a:ext cx="4102962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6.1 het ontstaan van de mens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D1B66CE-5D2F-4ED4-AF37-542457C548B9}"/>
              </a:ext>
            </a:extLst>
          </p:cNvPr>
          <p:cNvSpPr/>
          <p:nvPr/>
        </p:nvSpPr>
        <p:spPr>
          <a:xfrm>
            <a:off x="4102963" y="6176973"/>
            <a:ext cx="3986074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6.2 mens versus dier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7490FA75-B64E-491A-BCF7-476B217CDA17}"/>
              </a:ext>
            </a:extLst>
          </p:cNvPr>
          <p:cNvSpPr/>
          <p:nvPr/>
        </p:nvSpPr>
        <p:spPr>
          <a:xfrm>
            <a:off x="8089037" y="6176973"/>
            <a:ext cx="4102963" cy="681027"/>
          </a:xfrm>
          <a:prstGeom prst="rect">
            <a:avLst/>
          </a:prstGeom>
          <a:solidFill>
            <a:srgbClr val="5601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>
                <a:solidFill>
                  <a:schemeClr val="bg1"/>
                </a:solidFill>
              </a:rPr>
              <a:t>6.3 menselijk (kudde)gedrag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2525BCA-04B6-4625-B633-C3C7844720B4}"/>
              </a:ext>
            </a:extLst>
          </p:cNvPr>
          <p:cNvSpPr txBox="1"/>
          <p:nvPr/>
        </p:nvSpPr>
        <p:spPr>
          <a:xfrm>
            <a:off x="213360" y="243840"/>
            <a:ext cx="573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Menselijk (kudde)gedrag</a:t>
            </a:r>
          </a:p>
        </p:txBody>
      </p:sp>
    </p:spTree>
    <p:extLst>
      <p:ext uri="{BB962C8B-B14F-4D97-AF65-F5344CB8AC3E}">
        <p14:creationId xmlns:p14="http://schemas.microsoft.com/office/powerpoint/2010/main" val="250661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C4A49A-286D-440E-9339-B81495584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422400"/>
            <a:ext cx="4505552" cy="2387600"/>
          </a:xfrm>
        </p:spPr>
        <p:txBody>
          <a:bodyPr>
            <a:normAutofit/>
          </a:bodyPr>
          <a:lstStyle/>
          <a:p>
            <a:pPr algn="l"/>
            <a:r>
              <a:rPr lang="nl-NL" sz="5000">
                <a:solidFill>
                  <a:schemeClr val="bg1"/>
                </a:solidFill>
              </a:rPr>
              <a:t>Zelf aan de slag!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Collectief Leren • Onderwijscommunity">
            <a:extLst>
              <a:ext uri="{FF2B5EF4-FFF2-40B4-BE49-F238E27FC236}">
                <a16:creationId xmlns:a16="http://schemas.microsoft.com/office/drawing/2014/main" id="{FEB94D45-07B1-4610-ACDC-1F0D4AE51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492810"/>
            <a:ext cx="3163456" cy="21089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West-VlaamsMetMathieu: Het ontstaan van het schrift">
            <a:extLst>
              <a:ext uri="{FF2B5EF4-FFF2-40B4-BE49-F238E27FC236}">
                <a16:creationId xmlns:a16="http://schemas.microsoft.com/office/drawing/2014/main" id="{D3E7EE74-846E-4383-8F1F-DD377F080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859" y="2755796"/>
            <a:ext cx="2696777" cy="3402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580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968C9C105D5149A94BA8D68F0FA8C5" ma:contentTypeVersion="9" ma:contentTypeDescription="Een nieuw document maken." ma:contentTypeScope="" ma:versionID="d433b2341aaa4d011ec190d4f092e523">
  <xsd:schema xmlns:xsd="http://www.w3.org/2001/XMLSchema" xmlns:xs="http://www.w3.org/2001/XMLSchema" xmlns:p="http://schemas.microsoft.com/office/2006/metadata/properties" xmlns:ns2="3c8f2aa8-f92d-4181-a42d-b368de7e8e40" targetNamespace="http://schemas.microsoft.com/office/2006/metadata/properties" ma:root="true" ma:fieldsID="ab15721c11821bca47e6518b03728429" ns2:_="">
    <xsd:import namespace="3c8f2aa8-f92d-4181-a42d-b368de7e8e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f2aa8-f92d-4181-a42d-b368de7e8e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E0CD43-AD33-46D0-A3BB-A39478DED562}">
  <ds:schemaRefs>
    <ds:schemaRef ds:uri="http://www.w3.org/XML/1998/namespace"/>
    <ds:schemaRef ds:uri="http://schemas.microsoft.com/office/2006/documentManagement/types"/>
    <ds:schemaRef ds:uri="3c8f2aa8-f92d-4181-a42d-b368de7e8e40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7B95F7-6284-4B66-8903-C2B99B5EBC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5FFA57-03E3-469D-8D23-4C2E51A814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8f2aa8-f92d-4181-a42d-b368de7e8e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129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Collectief leren</vt:lpstr>
      <vt:lpstr>PowerPoint-presentatie</vt:lpstr>
      <vt:lpstr>PowerPoint-presentatie</vt:lpstr>
      <vt:lpstr>PowerPoint-presentatie</vt:lpstr>
      <vt:lpstr>Zelf 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Atomen en moleculen</dc:title>
  <dc:creator>yvonne schaap</dc:creator>
  <cp:lastModifiedBy>Balance Paagman (0947762)</cp:lastModifiedBy>
  <cp:revision>15</cp:revision>
  <dcterms:created xsi:type="dcterms:W3CDTF">2020-09-26T14:19:21Z</dcterms:created>
  <dcterms:modified xsi:type="dcterms:W3CDTF">2020-12-18T11:30:00Z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0x010100F8968C9C105D5149A94BA8D68F0FA8C5</vt:lpwstr>
  </property>
</Properties>
</file>